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39F6E-C06C-4943-AD3A-CB8904C562A4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D0390-8496-4E49-B621-594F2B5D1D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ercep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43780"/>
            <a:ext cx="8001000" cy="61570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ood-ev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8024763" cy="331549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ld-hag-young-wo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676400"/>
            <a:ext cx="3638550" cy="447541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qu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276725" cy="419581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ercerpti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1828800"/>
            <a:ext cx="3409950" cy="41287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rcertio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438400"/>
            <a:ext cx="3525435" cy="33964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Bishop Mackenzie International School</dc:creator>
  <cp:lastModifiedBy>Bishop Mackenzie International School</cp:lastModifiedBy>
  <cp:revision>1</cp:revision>
  <dcterms:created xsi:type="dcterms:W3CDTF">2012-01-25T10:49:05Z</dcterms:created>
  <dcterms:modified xsi:type="dcterms:W3CDTF">2012-01-25T10:56:57Z</dcterms:modified>
</cp:coreProperties>
</file>